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63" r:id="rId14"/>
    <p:sldId id="264" r:id="rId15"/>
    <p:sldId id="265" r:id="rId16"/>
    <p:sldId id="266" r:id="rId17"/>
    <p:sldId id="267" r:id="rId18"/>
    <p:sldId id="276" r:id="rId19"/>
    <p:sldId id="277" r:id="rId20"/>
    <p:sldId id="268" r:id="rId21"/>
    <p:sldId id="278" r:id="rId22"/>
    <p:sldId id="279" r:id="rId23"/>
    <p:sldId id="269" r:id="rId24"/>
    <p:sldId id="270" r:id="rId25"/>
    <p:sldId id="271" r:id="rId26"/>
    <p:sldId id="272" r:id="rId27"/>
    <p:sldId id="273" r:id="rId28"/>
    <p:sldId id="274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4BFF-DD3E-4365-88A9-2D63295D5DF0}" type="datetimeFigureOut">
              <a:rPr lang="en-US" smtClean="0"/>
              <a:pPr/>
              <a:t>3/19/2020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2FA0-C8BB-4201-97D1-8E941E857E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282825"/>
            <a:ext cx="4267200" cy="198437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FRICTION</a:t>
            </a:r>
            <a:b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SPINNING</a:t>
            </a:r>
            <a:endParaRPr lang="en-IN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DREF – 3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3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016544"/>
            <a:ext cx="8193158" cy="363165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4618037"/>
            <a:ext cx="8305800" cy="20113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Draw frame Sliver	2. Drafting arrangement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Strand		4. Spinning Drums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Open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6. DREF – 3 Yarn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Take off Rollers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Specification of Dref-3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64920"/>
          <a:ext cx="8610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5334000"/>
              </a:tblGrid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Spinning positions per machine</a:t>
                      </a:r>
                      <a:endParaRPr lang="en-IN" sz="2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3 - 24</a:t>
                      </a:r>
                      <a:endParaRPr lang="en-IN" sz="2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Delivery speed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m/min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Raw material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cotton/synthetic fibers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Count range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 0.3 - 14.5; 2 000 – 40 to 700 </a:t>
                      </a:r>
                      <a:r>
                        <a:rPr lang="en-US" sz="260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tex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Feed stock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draw frame </a:t>
                      </a:r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sliver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of Yarn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bundled yarn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Yarn characteristics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few envelope fibers = ring-spun yarn character; many envelope fibers = rotor-spun yarn character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Advantages of DREF – 3 Yarns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Dref-3 is a typical process for the production of yarn specialties: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Yarns made from unusual fibers;</a:t>
            </a:r>
          </a:p>
          <a:p>
            <a:pPr marL="457200" indent="-457200" algn="just">
              <a:spcBef>
                <a:spcPts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Composite yarns with a special core/sheath structure;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Yarns with special properties (protective textiles).</a:t>
            </a:r>
          </a:p>
          <a:p>
            <a:pPr marL="457200" indent="-457200" algn="just">
              <a:spcBef>
                <a:spcPts val="0"/>
              </a:spcBef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Suitable for producing special tailor made yarns.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731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Fine and coarse yarns in the convergent region of friction-spinning drums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442562"/>
            <a:ext cx="5334000" cy="519207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Advantages of Friction Yarns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Advantages are as follows :</a:t>
            </a: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delivery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speeds;</a:t>
            </a: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yarn production costs (lower than those of ring spinning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Elimination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rewinding;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end breakage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rates;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character similar to that of ring-spun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yarn;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wrapping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fibers;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Optically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good mass evenness (well suited to knitted goods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softer handle than that of rotor-spun yarn;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Smooth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yarn appearance.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Disadvantages of Friction Yarns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Disadvantages are as follows :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strength;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tendency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snarl;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 of fibers needed in yarn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cross-section;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Difficulty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keeping spinning conditions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constant;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air consumption;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unevenness and imperfections with increasing spinning speed, and further reduction in yarn strength.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Limitations of Friction Spun Yarns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yarn strength.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extremely poor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orientation renders the friction spun yarn very weak.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Twist variation from surface to core is quite high. (another reason for poor strength)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 of higher no.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(100-150) in yarn x-see, limit the fineness of yarns.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Yarns have higher snarling tendency.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of yarn unevenness &amp; imperfection as production speed increases.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consumption of air.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specifications, for optimum results in order of preference are :</a:t>
            </a:r>
          </a:p>
          <a:p>
            <a:pPr marL="0" algn="just">
              <a:spcBef>
                <a:spcPts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571500" algn="just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metal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friction</a:t>
            </a:r>
          </a:p>
          <a:p>
            <a:pPr marL="228600" indent="-571500" algn="just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tenacity</a:t>
            </a:r>
          </a:p>
          <a:p>
            <a:pPr marL="228600" indent="-571500" algn="just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Fineness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571500" algn="just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571500" algn="just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Cleanliness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60198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Autofit/>
          </a:bodyPr>
          <a:lstStyle/>
          <a:p>
            <a:pPr marL="0" indent="514350" algn="just">
              <a:spcBef>
                <a:spcPts val="0"/>
              </a:spcBef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 metal friction -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twisting 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friction spinning is largely dependent on friction between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drum surface. Therefore, a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higher coefficient of friction between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and metal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desirable. A higher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inter-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friction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also desirable for proper binding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core as well as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sheeth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14350" algn="just">
              <a:spcBef>
                <a:spcPts val="0"/>
              </a:spcBef>
              <a:buNone/>
            </a:pPr>
            <a:endParaRPr lang="en-IN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60198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Tenacity -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The inherent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low strength of friction yarn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partly overcome through use of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high tenacity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high tenacity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recommended for friction spinning.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57912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Friction Spinning Principle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43000"/>
            <a:ext cx="6400800" cy="5301824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Autofit/>
          </a:bodyPr>
          <a:lstStyle/>
          <a:p>
            <a:pPr marL="0" indent="514350" algn="just"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Fineness 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14350" algn="just">
              <a:spcBef>
                <a:spcPts val="0"/>
              </a:spcBef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help in increasing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friction surface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meeting the requirement of greater no.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yarn cross section. (100-150)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pPr marL="0" indent="514350" algn="just"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Length 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14350" algn="just">
              <a:spcBef>
                <a:spcPts val="0"/>
              </a:spcBef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length requirement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friction spinning is similar to that in rotor spinning with optimum lying between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32-38 mm. Longer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more susceptible to damage &amp; lapping around the opening roller and acquire more disorientation while landing on the spinning down causing loss in strength.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specifications for optimum results in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Autofit/>
          </a:bodyPr>
          <a:lstStyle/>
          <a:p>
            <a:pPr marL="0" indent="514350" algn="just"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Cleanliness –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cleaner feed would help in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preventing frequent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clogging of perforations in the spinning drums.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End Uses 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Friction Spinning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1"/>
            <a:ext cx="4495800" cy="5029200"/>
          </a:xfrm>
        </p:spPr>
        <p:txBody>
          <a:bodyPr>
            <a:noAutofit/>
          </a:bodyPr>
          <a:lstStyle/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Weft &amp; pile yarns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Velvets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Blankets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Terry towels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Knit-goods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Furnishings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Filters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Technical fabrics</a:t>
            </a:r>
          </a:p>
          <a:p>
            <a:pPr marL="344488" indent="-344488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Secondary carpet</a:t>
            </a:r>
          </a:p>
          <a:p>
            <a:pPr marL="344488" indent="-344488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Backings of polypropylene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4038600" cy="3733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cost interlinings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Spun yarns for industrial textiles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Conveyer belts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Tarpaulins roof coverings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Yarn Quality of Friction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Autofit/>
          </a:bodyPr>
          <a:lstStyle/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general the friction yarn is 30-40% weaker than ring yarn due to poor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orientation, twist differences from out side to inside and unidirectional migration (out side to inside). The strength deficit increases as one moves to longer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they suffer greater damage during opening and acquire more disorientation while landing on the spinning drum. The optimum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length for DREF 2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sheeth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DREF 3 is 32-38 m.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Mass irregularity &amp; imperfections in friction yarn are higher than ring yarns in 65/35 PC blend. But 100% cotton yarns are more regular than corresponding ring yarns but less regular than rotor yarn.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Yarn Quality of Friction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yarns have better appearance than ring &amp; rotor yarns. However, the friction yarns are more hairy. These yarns show a lower abrasion resistance for cotton &amp; blend yarns. These yarns are bulkier than ring yarns as it is spun at very low tension, 20% of that in ring spinning.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Spinning performance of 100% cotton  yarn is better with 70% core &amp; 30%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sheeth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than 50% core &amp; 50%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sheeth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DREF 3 but the yarn strength is better with the latter proportion.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significant mass variation due to periodic air stream caused by spiral clothing of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Yarn Quality of Friction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Opening roller. This results in periodic strength variation. Also, due to poor control on twist insertion rate there is variation from one spinning position to the other.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Friction yarn has a soft hand. The yarn spinning process does not encounter many breaks due to very low spinning tension. Most of the weak places are passed on to winding.</a:t>
            </a:r>
          </a:p>
          <a:p>
            <a:pPr marL="0" indent="51435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yarn quality deteriorates and end breaks go up as one tries to spin finer counts as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sleave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suffers from discontinuities or holes having very few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58674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--- Yarn Quality of Friction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result is increased chances of a break in contact the yarn tail &amp;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minimum no.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required in the cross-section to form yarn is of a higher order in friction spinning than even in rotor spinning.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Friction Yarn Quality Comparison with Ring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24188"/>
          <a:ext cx="8229599" cy="477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90800"/>
                <a:gridCol w="4876799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Property</a:t>
                      </a:r>
                      <a:endParaRPr lang="en-IN" sz="2400" u="sng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Comparison</a:t>
                      </a:r>
                      <a:r>
                        <a:rPr lang="en-US" sz="2400" u="sng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with </a:t>
                      </a:r>
                      <a:r>
                        <a:rPr lang="en-US" sz="2400" u="sng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Ring Yarn</a:t>
                      </a:r>
                      <a:endParaRPr lang="en-IN" sz="2400" u="sng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30-40% weaker (Poor orientation twist difference.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Mass irregularity &amp; imperfections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Higher for 65/35 Pc blend.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Appearance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Better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Hairiness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Abrasion resistance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Lower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Bulkiness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(low tension in spinning zone)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934200" y="61722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Friction Yarn Quality Comparison with Ring Yarn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20707"/>
          <a:ext cx="8229599" cy="505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90800"/>
                <a:gridCol w="4876799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Sl.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Property</a:t>
                      </a:r>
                      <a:endParaRPr lang="en-IN" sz="2400" u="sng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Comparison</a:t>
                      </a:r>
                      <a:r>
                        <a:rPr lang="en-US" sz="2400" u="sng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with Ring Yarn</a:t>
                      </a:r>
                      <a:endParaRPr lang="en-IN" sz="2400" u="sng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Mass variation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(periodic air stream by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spiral clothing opening roller)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variation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(periodic air stream by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spiral clothing opening roller) (poor control on twist insertion)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Hand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Softer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Spinning breaks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Lower (low tension)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20% less than Ring Spinning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fibres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yarn x-section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Higher than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rotor yarn</a:t>
                      </a:r>
                      <a:endParaRPr lang="en-IN" sz="2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operations to be carried out in this spinning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Opening of the fiber strand;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Acceleration of the fibers;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Collecting the fibers into a new strand;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Imparting strength by twisting;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Withdrawal of the resulting yarn;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Winding onto a cross-wound package.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Feed :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Single-sliver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Multiple-sliver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feed (Dref-2000 and Dref-3000);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Opening assembly :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opening assembly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opening assemblies or drafting devices (Dref-3000);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Separation of collecting and twisting functions :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collection and friction assemblies separated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friction assembly also serves as collecting device;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6600" y="6019800"/>
            <a:ext cx="1676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</a:rPr>
              <a:t>Contd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…</a:t>
            </a:r>
            <a:endParaRPr lang="en-IN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friction surfaces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friction surface (Dref-1);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friction surfaces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371600" lvl="2" indent="-457200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friction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assembly :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Perforated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drums;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perforated drum with one smooth drum (blind drum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discs;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roller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combination;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crossed belts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most widely used types are those with the following characteristics: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Single-sliver feed;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opening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roller;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assembly also acting as collection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device;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friction surfaces;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perforated drums or one perforated drum and one blind drum in combination.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Technological Relationships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Opening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transport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collection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Imparting twist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Withdrawal and winding up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1600" y="579438"/>
            <a:ext cx="30480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DREF - 2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704" y="122903"/>
            <a:ext cx="4742096" cy="662873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86200" cy="4419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Feeding Zone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Opening Roller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Blower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Perforated Drum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Suction Stream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Friction Yarn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Specification of Dref-2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10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7750"/>
                <a:gridCol w="5022850"/>
              </a:tblGrid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Spinning positions per machine</a:t>
                      </a:r>
                      <a:endParaRPr lang="en-IN" sz="2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b="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6 - 64</a:t>
                      </a:r>
                      <a:endParaRPr lang="en-IN" sz="26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Delivery speed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m/min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Raw material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wool, </a:t>
                      </a:r>
                      <a:r>
                        <a:rPr lang="en-US" sz="260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bast</a:t>
                      </a:r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fibers, synthetic fibers, secondary fibers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Count range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 0.3 - 14.5; 2 000 - 40 </a:t>
                      </a:r>
                      <a:r>
                        <a:rPr lang="en-US" sz="2600" kern="12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tex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Feedstock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card sliver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Yarn packages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up to 8 kg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Yarn type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normal OE yarn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Yarn characteristics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woolen-spun character, round, even</a:t>
                      </a:r>
                      <a:endParaRPr lang="en-IN" sz="2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1400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FRICTION SPINNING</vt:lpstr>
      <vt:lpstr>Friction Spinning Principle</vt:lpstr>
      <vt:lpstr>The operations to be carried out in this spinning process</vt:lpstr>
      <vt:lpstr>Classification</vt:lpstr>
      <vt:lpstr>Classification</vt:lpstr>
      <vt:lpstr>The most widely used types are those with the following characteristics:</vt:lpstr>
      <vt:lpstr>Technological Relationships</vt:lpstr>
      <vt:lpstr>DREF - 2</vt:lpstr>
      <vt:lpstr>Specification of Dref-2</vt:lpstr>
      <vt:lpstr>DREF – 3</vt:lpstr>
      <vt:lpstr>Specification of Dref-3</vt:lpstr>
      <vt:lpstr>Advantages of DREF – 3 Yarns</vt:lpstr>
      <vt:lpstr>Fine and coarse yarns in the convergent region of friction-spinning drums</vt:lpstr>
      <vt:lpstr>Advantages of Friction Yarns</vt:lpstr>
      <vt:lpstr>Disadvantages of Friction Yarns</vt:lpstr>
      <vt:lpstr>Limitations of Friction Spun Yarns</vt:lpstr>
      <vt:lpstr>Fibre specifications for optimum results in Friction Spinning</vt:lpstr>
      <vt:lpstr>Fibre specifications for optimum results in Friction Spinning</vt:lpstr>
      <vt:lpstr>--- Fibre specifications for optimum results in Friction Spinning</vt:lpstr>
      <vt:lpstr>--- Fibre specifications for optimum results in Friction Spinning</vt:lpstr>
      <vt:lpstr>--- Fibre specifications for optimum results in Friction Spinning</vt:lpstr>
      <vt:lpstr>--- Fibre specifications for optimum results in Friction Spinning</vt:lpstr>
      <vt:lpstr>End Uses :  Friction Spinning</vt:lpstr>
      <vt:lpstr>Yarn Quality of Friction Yarn</vt:lpstr>
      <vt:lpstr>--- Yarn Quality of Friction Yarn</vt:lpstr>
      <vt:lpstr>--- Yarn Quality of Friction Yarn</vt:lpstr>
      <vt:lpstr>--- Yarn Quality of Friction Yarn</vt:lpstr>
      <vt:lpstr>Friction Yarn Quality Comparison with Ring Yarn</vt:lpstr>
      <vt:lpstr>Friction Yarn Quality Comparison with Ring Yarn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SPINNING</dc:title>
  <dc:creator>acer-pc</dc:creator>
  <cp:lastModifiedBy>acer</cp:lastModifiedBy>
  <cp:revision>47</cp:revision>
  <dcterms:created xsi:type="dcterms:W3CDTF">2020-02-19T07:46:07Z</dcterms:created>
  <dcterms:modified xsi:type="dcterms:W3CDTF">2020-03-19T10:03:18Z</dcterms:modified>
</cp:coreProperties>
</file>